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9" r:id="rId2"/>
    <p:sldId id="528" r:id="rId3"/>
    <p:sldId id="517" r:id="rId4"/>
    <p:sldId id="557" r:id="rId5"/>
    <p:sldId id="572" r:id="rId6"/>
    <p:sldId id="573" r:id="rId7"/>
    <p:sldId id="561" r:id="rId8"/>
    <p:sldId id="562" r:id="rId9"/>
    <p:sldId id="563" r:id="rId10"/>
    <p:sldId id="558" r:id="rId11"/>
    <p:sldId id="565" r:id="rId12"/>
    <p:sldId id="566" r:id="rId13"/>
    <p:sldId id="567" r:id="rId14"/>
    <p:sldId id="568" r:id="rId15"/>
    <p:sldId id="570" r:id="rId16"/>
    <p:sldId id="569" r:id="rId17"/>
    <p:sldId id="571" r:id="rId18"/>
    <p:sldId id="574" r:id="rId19"/>
    <p:sldId id="575" r:id="rId20"/>
    <p:sldId id="577" r:id="rId21"/>
    <p:sldId id="578" r:id="rId22"/>
    <p:sldId id="581" r:id="rId23"/>
    <p:sldId id="579" r:id="rId24"/>
    <p:sldId id="580" r:id="rId25"/>
    <p:sldId id="5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3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1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4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8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2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5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4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73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30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45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5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35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33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50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54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6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0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6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55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2018/12/6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-444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0995" y="984250"/>
            <a:ext cx="88677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MyCat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分片集群策略与原理分析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主从复制环境配置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服务器准备两台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192.168.212.202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（主的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192.168.212.203  (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克隆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MySQL)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主服务器配置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如何验证主从复制成功？在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节点上创建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test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数据库，如果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203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节点能够同步过来，说明环境搭建成功啦！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从服务器配置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254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是一款由阿里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Cobar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演变而来的用于支持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分离、分表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分库的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分布式中间件。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Oracle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MSSQL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DB2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关系型数据库，同时也支持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MongoDB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等非关系型数据库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MyCAT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原理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MyCAT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主要是通过对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的拦截，然后经过一定规则的分片解析、路由分析、读写分离分析、缓存分析等，然后将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发给后端真实的数据块，并将返回的结果做适当处理返回给客户端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官方网站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:http://www.mycat.io/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216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离，简单地说是把对数据库的读和写操作分开，以对应不同的数据库服务器。主数据库提供写操作，从数据库提供读操作，这样能有效地减轻单台数据库的压力。主数据库进行写操作后，数据及时同步到所读的数据库，尽可能保证读、写数据库的数据一致，比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的主从复制、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Oracle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data guard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SQL Server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的复制订阅等。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画图演示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493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上传安装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Mycat-server-1.6.5-release-20180122220033-linux.tar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压安装包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tar –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zxvf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schema.xml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server.xml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客户端连接端口号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配置文件介绍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97362"/>
              </p:ext>
            </p:extLst>
          </p:nvPr>
        </p:nvGraphicFramePr>
        <p:xfrm>
          <a:off x="437663" y="3396992"/>
          <a:ext cx="7396522" cy="1706880"/>
        </p:xfrm>
        <a:graphic>
          <a:graphicData uri="http://schemas.openxmlformats.org/drawingml/2006/table">
            <a:tbl>
              <a:tblPr/>
              <a:tblGrid>
                <a:gridCol w="1801599"/>
                <a:gridCol w="5594923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文件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server.xml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的配置文件，设置账号、参数等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schema.xml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对应的物理数据库和数据库表的配置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rule.xml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分片（分库分表）规则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13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上传安装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Mycat-server-1.6.5-release-20180122220033-linux.tar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压安装包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tar –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zxvf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schema.xml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server.xml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客户端连接端口号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配置文件介绍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37663" y="3396992"/>
          <a:ext cx="7396522" cy="1706880"/>
        </p:xfrm>
        <a:graphic>
          <a:graphicData uri="http://schemas.openxmlformats.org/drawingml/2006/table">
            <a:tbl>
              <a:tblPr/>
              <a:tblGrid>
                <a:gridCol w="1801599"/>
                <a:gridCol w="5594923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文件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server.xml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的配置文件，设置账号、参数等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schema.xml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对应的物理数据库和数据库表的配置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rule.xml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Mycat</a:t>
                      </a:r>
                      <a:r>
                        <a:rPr lang="zh-CN" altLang="en-US" sz="18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分片（分库分表）规则</a:t>
                      </a:r>
                    </a:p>
                  </a:txBody>
                  <a:tcPr marL="133350" marR="133350" marT="76200" marB="7620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0703" y="5103872"/>
            <a:ext cx="99410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详细配置文件信息查看资料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57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环境安装</a:t>
            </a: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实现读写分离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、进入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目录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启动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./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start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停止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./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stop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查看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usr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/local/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/logs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wrapper.log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日志 如果是为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successfully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则启动成功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关闭防火墙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systemctl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stop 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firewalld.service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只可读的账号     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 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端口号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可读可写的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账号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root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123456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端口号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8066</a:t>
            </a: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727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项目整合动态数据源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读写分离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配置多个数据源，根据业务需求访问不同的数据，指定对应的策略：增加，删除，修改操作访问对应数据，查询访问对应数据，不同数据库做好的数据一致性的处理。由于此方法相对易懂，简单，不做过多介绍。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动态切换数据源，根据配置的文件，业务动态切换访问的数据库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此方案通过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AOP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AspactJ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来实现动态织入，通过编程继承实现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AbstractRoutingDataSource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来实现数据库访问的动态切换，不仅可以方便扩展，不影响现有程序，而且对于此功能的增删也比较容易。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来实现读写分离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提供的读写分离功能，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连接多个数据库，数据源只需要连接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，对于开发人员而言他还是连接了一个数据库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实际是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中间件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，而且也不需要根据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不同 业务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来选择不同的库，这样就不会有多余的代码产生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详细参考配置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715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663" y="1059051"/>
            <a:ext cx="994106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动态数据源核心配置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Spring 2.0.1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中引入了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AbstractRoutingDataSource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该类充当了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DataSource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的路由中介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能有在运行时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根据某种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key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值来动态切换到真正的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DataSource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上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项目中需要集成多个数据源分别为读和写的数据源，绑定不同的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采用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AOP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技术进行拦截业务逻辑层方法，判断方法的前缀是否需要写或者读的操作</a:t>
            </a: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如果方法的前缀是写的操作的时候，直接切换为写的数据源，反之切换为读的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数据源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也可以自己定义注解进行封装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动态数据源与多数数据源区别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多数据源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---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以分包形式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动态数据在</a:t>
            </a:r>
            <a:r>
              <a:rPr lang="en-US" altLang="zh-CN" b="1" dirty="0" err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jvm</a:t>
            </a: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charset="-122"/>
              </a:rPr>
              <a:t>进行不断地进行切换</a:t>
            </a: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55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849" y="758680"/>
            <a:ext cx="11401166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数据库集群如何考虑数据库自增唯一性</a:t>
            </a: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在数据库集群环境下，默认自增方式存在问题，因为都是从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开始自增，可能会存在重复，应该设置每台节点自增步长不同。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查询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SHOW VARIABLES LIKE '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%'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修改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自增的步长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SET @@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auto_increment_increment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=10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修改起始值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SET @@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auto_increment_offset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=5;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假设有两台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节点①自增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3 5 7 9 11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节点②自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 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4 6 8 10 12 ….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注意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: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在最开始设置好了每台节点自增方式步长后，确定好了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集群数量后，无法扩展新的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mysql</a:t>
            </a:r>
            <a:r>
              <a:rPr lang="en-US" altLang="zh-CN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不然生成步长的规则可能会发生变化。</a:t>
            </a:r>
            <a:endParaRPr lang="en-US" altLang="zh-CN" sz="16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33089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667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227" y="865771"/>
            <a:ext cx="11401166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数据库分表分库策略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数据库分表分库原则遵循 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垂直拆分与水平拆分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垂直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拆分就是根据不同的业务，分为不同的数据库，比如会员数据库、订单数据库、支付数据库等，垂直拆分在大型电商系统中用的非常常见。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拆分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后业务清晰，拆分规则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明确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之间整合或扩展容易。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缺点：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部分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业务表无法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join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，只能通过接口方式解决，提高了系统复杂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度存在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分布式事务问题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sz="1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60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227" y="865771"/>
            <a:ext cx="11401166" cy="411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数据库分表分库策略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数据库分表分库原则遵循 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垂直拆分与水平拆分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垂直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拆分是把不同的表拆到不同的数据库中，而水平拆分是把同一个表拆到不同的数据库中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   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相对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于垂直拆分，水平拆分不是将表的数据做分类，而是按照某个字段的某种规则来分散到多个库之中，每个表中包含一部分数据。简单来说，我们可以将数据的水平切分理解为是按照数据行的切分，就是将表中 的某些行切分到一个数据库，而另外的某些行又切分到其他的数据库中，主要有分表，分库两种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模式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该方式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提高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了系统的稳定性跟负载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能力，但是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跨库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join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性能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较差。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画图演示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686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552" y="1022290"/>
            <a:ext cx="1140116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实现水平分片策略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支持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10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种分片策略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1、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求模算法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2、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分片枚举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3、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约定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4、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日期指定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5、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固定分片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hash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算法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6、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通配取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7、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ASCII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码求模通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配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8、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编程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指定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9、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字符串拆分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hash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解析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详细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:http://www.mycat.io/document/mycat-definitive-guide.pdf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9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227" y="865771"/>
            <a:ext cx="11401166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实现水平分片策略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分片枚举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这种规则适用于特定的场景，比如有些业务需要按照省份或区县来做保存，而全国的省份区县固定的，这类业务使用这一规则。配置如下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.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案例步骤：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创建数据库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userdb_1 、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userdb_2、userdb_3 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2.</a:t>
            </a:r>
            <a:r>
              <a:rPr lang="zh-CN" altLang="en-US" b="1" dirty="0" smtClean="0"/>
              <a:t>修改</a:t>
            </a:r>
            <a:r>
              <a:rPr lang="en-US" altLang="zh-CN" b="1" dirty="0" smtClean="0"/>
              <a:t>partition-hash-int.txt </a:t>
            </a:r>
            <a:r>
              <a:rPr lang="zh-CN" altLang="en-US" b="1" dirty="0" smtClean="0"/>
              <a:t>规则</a:t>
            </a:r>
            <a:endParaRPr lang="zh-CN" altLang="zh-CN" b="1" dirty="0"/>
          </a:p>
          <a:p>
            <a:r>
              <a:rPr lang="en-US" altLang="zh-CN" sz="1600" dirty="0" err="1"/>
              <a:t>wuhan</a:t>
            </a:r>
            <a:r>
              <a:rPr lang="en-US" altLang="zh-CN" sz="1600" dirty="0"/>
              <a:t>=0</a:t>
            </a:r>
            <a:endParaRPr lang="zh-CN" altLang="zh-CN" sz="1600" dirty="0"/>
          </a:p>
          <a:p>
            <a:r>
              <a:rPr lang="en-US" altLang="zh-CN" sz="1600" dirty="0"/>
              <a:t>shanghai=1</a:t>
            </a:r>
            <a:endParaRPr lang="zh-CN" altLang="zh-CN" sz="1600" dirty="0"/>
          </a:p>
          <a:p>
            <a:r>
              <a:rPr lang="en-US" altLang="zh-CN" sz="1600" dirty="0" err="1"/>
              <a:t>suzhou</a:t>
            </a:r>
            <a:r>
              <a:rPr lang="en-US" altLang="zh-CN" sz="1600" dirty="0"/>
              <a:t>=2</a:t>
            </a:r>
            <a:endParaRPr lang="zh-CN" altLang="zh-CN" sz="1600" dirty="0"/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详细配置请参考文档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根据地区进行分库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湖北数据库、江苏数据库 山东数据库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476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227" y="865771"/>
            <a:ext cx="1140116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实现水平分片策略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1、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求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摸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法分片，根据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id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进行十进制求摸运算，运算结果为分区索引  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注意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数据库节点分片数量无法更改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。  和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ES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集群非常相似的。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画图演示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092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227" y="865771"/>
            <a:ext cx="11401166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表分库原理分析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Mycat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中的路由结果是通过分片字段和分片方法来确定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如果查询条件中有 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 字段的情况还好，查询将会落到某个具体的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分片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如果查询没有分片的字段，会向所有的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db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都会查询一遍，让后封装结果级给客户端。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 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修改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/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usr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/local/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mycat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/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conf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/log4j2.xml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日志级别为</a:t>
            </a:r>
            <a:r>
              <a:rPr lang="en-US" altLang="zh-CN" sz="1600" dirty="0"/>
              <a:t>debug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   </a:t>
            </a: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137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21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00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315" y="1030228"/>
            <a:ext cx="9397364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高可用集群环境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搭建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01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高可用环境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方案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02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03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04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Linux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环境上安装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05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集群环境上配置主从复制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06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高可用集群带来的问题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07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读写分离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MyCat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08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分表分库插件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ShardingJdbc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数据库索引底层原理（重点）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语句性能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优化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动态数据源 采用注解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云数据库 阿里云、腾讯云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4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553" y="1071417"/>
            <a:ext cx="9397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、什么是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应用场景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、使用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路由实现读写分离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动态数据源切换原理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SpringBoot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项目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思维</a:t>
            </a:r>
            <a:endParaRPr lang="en-US" altLang="zh-CN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48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553" y="1071417"/>
            <a:ext cx="9397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数据库集群如何保证自动增长唯一性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2、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数据库分表分库策略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3、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MyCat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分片集群策略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4、MyCat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分片策略原理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887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数据库简单介绍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作为世界上使用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最为广泛的数据库之一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免费是其原因之一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。但不可忽略的是它本身的功能的确很强大。随着技术的发展，在实际的生产环境中，由单台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数据库服务器不能满足实际的需求。此时数据库集群就很好的解决了这个问题了。采用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分布式集群，能够搭建一个高并发、负载均衡的集群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服务器。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在此之前我们必须要保证每台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服务器里的数据同步。数据同步我们可以通过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内部配置就可以轻松完成，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主要有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master slave 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复制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和主主复制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蚂蚁课堂数据库 用的腾讯云数据库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5.7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以上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97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994106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主从复制介绍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相信很多学员在学习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Redis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的时候，已经了解过主从复制的作用。在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集群环境中，可以分为主节点与从节点，通过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主从复制可以实现数据备份、故障转移、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集群、高可用、读写分离等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端同样会执行一遍，从而达到主从复制的效果。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05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704" y="1153795"/>
            <a:ext cx="8123217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主从复制原理</a:t>
            </a:r>
            <a:endParaRPr lang="zh-CN" altLang="en-US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的主从复制是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本身自带的一个功能，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不需要额外的第三方软件就可以实现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，其复制功能并不是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copy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文件来实现的，而是借助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日志文件里面的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命令实现的主从复制，可以理解为我再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端执行了一条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命令，那么在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Salve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端同样会执行一遍，从而达到主从复制的效果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从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库生成两个线程，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一个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线程，一个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线程去请求主库 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，并将得到的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日志写到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（中继日志） 文件中；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主库会生成一个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log dump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线程，用来给从库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i/o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线程传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binlog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SQL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线程，会读取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relay log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文件中的日志，并解析成具体操作，来实现主从的操作一致，而最终数据一致；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26" name="Picture 2" descr="https://images2015.cnblogs.com/blog/820365/201608/820365-20160821160615776-17493146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25" y="1833131"/>
            <a:ext cx="2981030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2363</Words>
  <Application>Microsoft Office PowerPoint</Application>
  <PresentationFormat>宽屏</PresentationFormat>
  <Paragraphs>232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汉仪小隶书简</vt:lpstr>
      <vt:lpstr>黑体</vt:lpstr>
      <vt:lpstr>华文楷体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1297</cp:revision>
  <dcterms:created xsi:type="dcterms:W3CDTF">2017-04-26T08:43:00Z</dcterms:created>
  <dcterms:modified xsi:type="dcterms:W3CDTF">2018-12-06T14:28:56Z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